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5" r:id="rId1"/>
  </p:sldMasterIdLst>
  <p:notesMasterIdLst>
    <p:notesMasterId r:id="rId11"/>
  </p:notesMasterIdLst>
  <p:sldIdLst>
    <p:sldId id="501" r:id="rId2"/>
    <p:sldId id="510" r:id="rId3"/>
    <p:sldId id="502" r:id="rId4"/>
    <p:sldId id="509" r:id="rId5"/>
    <p:sldId id="512" r:id="rId6"/>
    <p:sldId id="503" r:id="rId7"/>
    <p:sldId id="504" r:id="rId8"/>
    <p:sldId id="505" r:id="rId9"/>
    <p:sldId id="51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03ED"/>
    <a:srgbClr val="2121AF"/>
    <a:srgbClr val="0BEF1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60E0DF-7FBA-435D-92BC-FB3BE6594869}" type="datetimeFigureOut">
              <a:rPr lang="en-US" smtClean="0"/>
              <a:pPr/>
              <a:t>17/12/2019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96E9B3-09EE-487F-8AED-05DED889E8E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88020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05525" y="450850"/>
            <a:ext cx="2579688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134100"/>
            <a:ext cx="8445500" cy="571500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42899" y="2930400"/>
            <a:ext cx="8445600" cy="310320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10000" b="1" spc="-30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2273239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736600"/>
            <a:ext cx="7364413" cy="609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6900" y="1539875"/>
            <a:ext cx="7364413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878787"/>
              </a:solidFill>
              <a:cs typeface="Arial" pitchFamily="34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FB0C6A-17E9-489B-82C7-B50AFFFE9983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0307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85800" y="1600200"/>
            <a:ext cx="9017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lnSpc>
                <a:spcPts val="2800"/>
              </a:lnSpc>
              <a:spcBef>
                <a:spcPct val="0"/>
              </a:spcBef>
              <a:spcAft>
                <a:spcPct val="0"/>
              </a:spcAft>
            </a:pPr>
            <a:r>
              <a:rPr lang="en-GB" sz="2800">
                <a:solidFill>
                  <a:srgbClr val="FFFFFF"/>
                </a:solidFill>
                <a:cs typeface="Arial" pitchFamily="34" charset="0"/>
              </a:rPr>
              <a:t>Plan</a:t>
            </a:r>
            <a:endParaRPr lang="en-GB" sz="4400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685800" y="6297613"/>
            <a:ext cx="10160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800">
                <a:solidFill>
                  <a:srgbClr val="FFFFFF"/>
                </a:solidFill>
                <a:cs typeface="Arial" pitchFamily="34" charset="0"/>
              </a:rPr>
              <a:t>©</a:t>
            </a:r>
            <a:r>
              <a:rPr lang="en-GB" sz="800">
                <a:solidFill>
                  <a:srgbClr val="FFFFFF"/>
                </a:solidFill>
                <a:latin typeface="AdobeSanMM"/>
                <a:cs typeface="Arial" pitchFamily="34" charset="0"/>
              </a:rPr>
              <a:t> </a:t>
            </a:r>
            <a:r>
              <a:rPr lang="en-GB" sz="1000">
                <a:solidFill>
                  <a:srgbClr val="FFFFFF"/>
                </a:solidFill>
                <a:cs typeface="Arial" pitchFamily="34" charset="0"/>
              </a:rPr>
              <a:t>Plan</a:t>
            </a:r>
          </a:p>
        </p:txBody>
      </p:sp>
      <p:pic>
        <p:nvPicPr>
          <p:cNvPr id="6" name="Picture 6" descr="PL_REV_T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black">
          <a:xfrm>
            <a:off x="7478713" y="5105400"/>
            <a:ext cx="979487" cy="1344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47900"/>
            <a:ext cx="7772400" cy="1422400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lnSpc>
                <a:spcPts val="5600"/>
              </a:lnSpc>
              <a:defRPr sz="56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18346714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BlankSideba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2415118" y="317498"/>
            <a:ext cx="6424082" cy="44450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3200"/>
              </a:lnSpc>
              <a:spcBef>
                <a:spcPts val="0"/>
              </a:spcBef>
              <a:buNone/>
              <a:defRPr sz="2800" b="1" i="0">
                <a:solidFill>
                  <a:srgbClr val="0073CF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7"/>
          </p:nvPr>
        </p:nvSpPr>
        <p:spPr>
          <a:xfrm>
            <a:off x="206375" y="1584325"/>
            <a:ext cx="1655064" cy="119786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300" b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Picture Placeholder 5"/>
          <p:cNvSpPr>
            <a:spLocks noGrp="1"/>
          </p:cNvSpPr>
          <p:nvPr>
            <p:ph type="pic" sz="quarter" idx="18"/>
          </p:nvPr>
        </p:nvSpPr>
        <p:spPr>
          <a:xfrm>
            <a:off x="206375" y="2947337"/>
            <a:ext cx="1655064" cy="119786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Picture Placeholder 5"/>
          <p:cNvSpPr>
            <a:spLocks noGrp="1"/>
          </p:cNvSpPr>
          <p:nvPr>
            <p:ph type="pic" sz="quarter" idx="19"/>
          </p:nvPr>
        </p:nvSpPr>
        <p:spPr>
          <a:xfrm>
            <a:off x="206375" y="4309997"/>
            <a:ext cx="1655064" cy="1197864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3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20"/>
          </p:nvPr>
        </p:nvSpPr>
        <p:spPr>
          <a:xfrm>
            <a:off x="2438400" y="914400"/>
            <a:ext cx="6400800" cy="518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000">
                <a:solidFill>
                  <a:srgbClr val="0070C0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4556541-A3EF-411A-9112-3562CEB4A721}" type="slidenum">
              <a:rPr lang="en-US">
                <a:solidFill>
                  <a:srgbClr val="878787"/>
                </a:solidFill>
              </a:rPr>
              <a:pPr/>
              <a:t>‹#›</a:t>
            </a:fld>
            <a:endParaRPr lang="en-US">
              <a:solidFill>
                <a:srgbClr val="878787"/>
              </a:solidFill>
            </a:endParaRPr>
          </a:p>
        </p:txBody>
      </p:sp>
      <p:sp>
        <p:nvSpPr>
          <p:cNvPr id="11" name="Footer Placeholder 9"/>
          <p:cNvSpPr>
            <a:spLocks noGrp="1"/>
          </p:cNvSpPr>
          <p:nvPr>
            <p:ph type="ftr" sz="quarter" idx="22"/>
          </p:nvPr>
        </p:nvSpPr>
        <p:spPr>
          <a:xfrm>
            <a:off x="2438400" y="6172200"/>
            <a:ext cx="6410325" cy="2635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0073C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36240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900" y="736600"/>
            <a:ext cx="7364413" cy="609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96900" y="1539875"/>
            <a:ext cx="7364413" cy="41148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878787"/>
              </a:solidFill>
              <a:cs typeface="Arial" pitchFamily="34" charset="0"/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E61944-F0D1-4476-9CD3-792E5ADA2712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46715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A981EE6-AD9E-4710-AA0C-A2425EB4737C}" type="datetimeFigureOut">
              <a:rPr lang="en-US">
                <a:solidFill>
                  <a:srgbClr val="878787"/>
                </a:solidFill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17/12/2019</a:t>
            </a:fld>
            <a:endParaRPr lang="en-US">
              <a:solidFill>
                <a:srgbClr val="878787"/>
              </a:solidFill>
              <a:cs typeface="Arial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0"/>
            <a:ext cx="0" cy="0"/>
          </a:xfrm>
        </p:spPr>
        <p:txBody>
          <a:bodyPr/>
          <a:lstStyle>
            <a:lvl1pPr eaLnBrk="1" hangingPunct="1"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878787"/>
              </a:solidFill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5D7739-94FD-4B27-AE42-B5D71321AE49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4987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/Subtitle and Full Width -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ntitled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48"/>
          <a:stretch>
            <a:fillRect/>
          </a:stretch>
        </p:blipFill>
        <p:spPr bwMode="auto">
          <a:xfrm>
            <a:off x="0" y="6037263"/>
            <a:ext cx="9144000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6843713" y="6443663"/>
            <a:ext cx="191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800">
                <a:solidFill>
                  <a:srgbClr val="FFFFFF"/>
                </a:solidFill>
              </a:rPr>
              <a:t>Plan International ©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55600" y="6383338"/>
            <a:ext cx="84232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07225" y="260350"/>
            <a:ext cx="18002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136" y="2101932"/>
            <a:ext cx="8402664" cy="3798468"/>
          </a:xfrm>
        </p:spPr>
        <p:txBody>
          <a:bodyPr/>
          <a:lstStyle>
            <a:lvl1pPr>
              <a:lnSpc>
                <a:spcPct val="105000"/>
              </a:lnSpc>
              <a:spcBef>
                <a:spcPts val="1000"/>
              </a:spcBef>
              <a:defRPr/>
            </a:lvl1pPr>
            <a:lvl2pPr>
              <a:lnSpc>
                <a:spcPct val="105000"/>
              </a:lnSpc>
              <a:spcBef>
                <a:spcPts val="500"/>
              </a:spcBef>
              <a:defRPr/>
            </a:lvl2pPr>
            <a:lvl3pPr>
              <a:lnSpc>
                <a:spcPct val="105000"/>
              </a:lnSpc>
              <a:spcBef>
                <a:spcPts val="500"/>
              </a:spcBef>
              <a:defRPr/>
            </a:lvl3pPr>
            <a:lvl4pPr>
              <a:lnSpc>
                <a:spcPct val="105000"/>
              </a:lnSpc>
              <a:spcBef>
                <a:spcPts val="500"/>
              </a:spcBef>
              <a:defRPr/>
            </a:lvl4pPr>
            <a:lvl5pPr>
              <a:lnSpc>
                <a:spcPct val="105000"/>
              </a:lnSpc>
              <a:spcBef>
                <a:spcPts val="5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68276" y="1088904"/>
            <a:ext cx="8395714" cy="904093"/>
          </a:xfrm>
        </p:spPr>
        <p:txBody>
          <a:bodyPr/>
          <a:lstStyle>
            <a:lvl1pPr>
              <a:lnSpc>
                <a:spcPct val="95000"/>
              </a:lnSpc>
              <a:spcBef>
                <a:spcPts val="0"/>
              </a:spcBef>
              <a:defRPr sz="2800" b="1">
                <a:solidFill>
                  <a:schemeClr val="accent1"/>
                </a:solidFill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>
                <a:solidFill>
                  <a:schemeClr val="accent5"/>
                </a:solidFill>
                <a:latin typeface="+mn-lt"/>
              </a:defRPr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7603DF16-CCB3-417F-BB22-942BF9291072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3724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/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ntitled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7"/>
          <a:stretch>
            <a:fillRect/>
          </a:stretch>
        </p:blipFill>
        <p:spPr bwMode="auto">
          <a:xfrm>
            <a:off x="0" y="6053138"/>
            <a:ext cx="91535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6843713" y="6443663"/>
            <a:ext cx="191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800">
                <a:solidFill>
                  <a:srgbClr val="FFFFFF"/>
                </a:solidFill>
              </a:rPr>
              <a:t>Plan International ©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55600" y="6383338"/>
            <a:ext cx="84232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136" y="1375200"/>
            <a:ext cx="5130000" cy="4525200"/>
          </a:xfrm>
        </p:spPr>
        <p:txBody>
          <a:bodyPr/>
          <a:lstStyle>
            <a:lvl1pPr>
              <a:lnSpc>
                <a:spcPct val="105000"/>
              </a:lnSpc>
              <a:spcBef>
                <a:spcPts val="1000"/>
              </a:spcBef>
              <a:defRPr/>
            </a:lvl1pPr>
            <a:lvl2pPr>
              <a:lnSpc>
                <a:spcPct val="105000"/>
              </a:lnSpc>
              <a:spcBef>
                <a:spcPts val="500"/>
              </a:spcBef>
              <a:defRPr/>
            </a:lvl2pPr>
            <a:lvl3pPr>
              <a:lnSpc>
                <a:spcPct val="105000"/>
              </a:lnSpc>
              <a:spcBef>
                <a:spcPts val="500"/>
              </a:spcBef>
              <a:defRPr/>
            </a:lvl3pPr>
            <a:lvl4pPr>
              <a:lnSpc>
                <a:spcPct val="105000"/>
              </a:lnSpc>
              <a:spcBef>
                <a:spcPts val="500"/>
              </a:spcBef>
              <a:defRPr/>
            </a:lvl4pPr>
            <a:lvl5pPr>
              <a:lnSpc>
                <a:spcPct val="105000"/>
              </a:lnSpc>
              <a:spcBef>
                <a:spcPts val="5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56400" y="269507"/>
            <a:ext cx="8402400" cy="904093"/>
          </a:xfrm>
        </p:spPr>
        <p:txBody>
          <a:bodyPr/>
          <a:lstStyle>
            <a:lvl1pPr>
              <a:lnSpc>
                <a:spcPct val="95000"/>
              </a:lnSpc>
              <a:spcBef>
                <a:spcPts val="0"/>
              </a:spcBef>
              <a:defRPr sz="2800" b="1">
                <a:solidFill>
                  <a:schemeClr val="accent1"/>
                </a:solidFill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>
                <a:solidFill>
                  <a:schemeClr val="accent5"/>
                </a:solidFill>
                <a:latin typeface="+mn-lt"/>
              </a:defRPr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FD6D9E37-250B-4539-B4A7-63187971AEAE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5444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/Subtitle and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Untitled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48"/>
          <a:stretch>
            <a:fillRect/>
          </a:stretch>
        </p:blipFill>
        <p:spPr bwMode="auto">
          <a:xfrm>
            <a:off x="0" y="6037263"/>
            <a:ext cx="9144000" cy="820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6"/>
          <p:cNvSpPr txBox="1">
            <a:spLocks noChangeArrowheads="1"/>
          </p:cNvSpPr>
          <p:nvPr userDrawn="1"/>
        </p:nvSpPr>
        <p:spPr bwMode="auto">
          <a:xfrm>
            <a:off x="6843713" y="6443663"/>
            <a:ext cx="191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800">
                <a:solidFill>
                  <a:srgbClr val="FFFFFF"/>
                </a:solidFill>
              </a:rPr>
              <a:t>Plan International ©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355600" y="6383338"/>
            <a:ext cx="84232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136" y="1375200"/>
            <a:ext cx="8402664" cy="4525200"/>
          </a:xfrm>
        </p:spPr>
        <p:txBody>
          <a:bodyPr/>
          <a:lstStyle>
            <a:lvl1pPr>
              <a:lnSpc>
                <a:spcPct val="105000"/>
              </a:lnSpc>
              <a:spcBef>
                <a:spcPts val="1000"/>
              </a:spcBef>
              <a:defRPr/>
            </a:lvl1pPr>
            <a:lvl2pPr>
              <a:lnSpc>
                <a:spcPct val="105000"/>
              </a:lnSpc>
              <a:spcBef>
                <a:spcPts val="500"/>
              </a:spcBef>
              <a:defRPr/>
            </a:lvl2pPr>
            <a:lvl3pPr>
              <a:lnSpc>
                <a:spcPct val="105000"/>
              </a:lnSpc>
              <a:spcBef>
                <a:spcPts val="500"/>
              </a:spcBef>
              <a:defRPr/>
            </a:lvl3pPr>
            <a:lvl4pPr>
              <a:lnSpc>
                <a:spcPct val="105000"/>
              </a:lnSpc>
              <a:spcBef>
                <a:spcPts val="500"/>
              </a:spcBef>
              <a:defRPr/>
            </a:lvl4pPr>
            <a:lvl5pPr>
              <a:lnSpc>
                <a:spcPct val="105000"/>
              </a:lnSpc>
              <a:spcBef>
                <a:spcPts val="5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56400" y="269507"/>
            <a:ext cx="8402400" cy="904093"/>
          </a:xfrm>
        </p:spPr>
        <p:txBody>
          <a:bodyPr/>
          <a:lstStyle>
            <a:lvl1pPr>
              <a:lnSpc>
                <a:spcPct val="95000"/>
              </a:lnSpc>
              <a:spcBef>
                <a:spcPts val="0"/>
              </a:spcBef>
              <a:defRPr sz="2800" b="1">
                <a:solidFill>
                  <a:schemeClr val="accent1"/>
                </a:solidFill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>
                <a:solidFill>
                  <a:schemeClr val="accent5"/>
                </a:solidFill>
                <a:latin typeface="+mn-lt"/>
              </a:defRPr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07137D7C-DABC-459C-82F5-255449C69187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3957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/Sub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ntitled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7"/>
          <a:stretch>
            <a:fillRect/>
          </a:stretch>
        </p:blipFill>
        <p:spPr bwMode="auto">
          <a:xfrm>
            <a:off x="0" y="6053138"/>
            <a:ext cx="91535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6"/>
          <p:cNvSpPr txBox="1">
            <a:spLocks noChangeArrowheads="1"/>
          </p:cNvSpPr>
          <p:nvPr userDrawn="1"/>
        </p:nvSpPr>
        <p:spPr bwMode="auto">
          <a:xfrm>
            <a:off x="6843713" y="6443663"/>
            <a:ext cx="191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800">
                <a:solidFill>
                  <a:srgbClr val="FFFFFF"/>
                </a:solidFill>
              </a:rPr>
              <a:t>Plan International ©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55600" y="6383338"/>
            <a:ext cx="84232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136" y="1375200"/>
            <a:ext cx="3599847" cy="4525538"/>
          </a:xfrm>
        </p:spPr>
        <p:txBody>
          <a:bodyPr/>
          <a:lstStyle>
            <a:lvl1pPr>
              <a:lnSpc>
                <a:spcPct val="105000"/>
              </a:lnSpc>
              <a:spcBef>
                <a:spcPts val="1000"/>
              </a:spcBef>
              <a:defRPr/>
            </a:lvl1pPr>
            <a:lvl2pPr>
              <a:lnSpc>
                <a:spcPct val="105000"/>
              </a:lnSpc>
              <a:spcBef>
                <a:spcPts val="500"/>
              </a:spcBef>
              <a:defRPr/>
            </a:lvl2pPr>
            <a:lvl3pPr>
              <a:lnSpc>
                <a:spcPct val="105000"/>
              </a:lnSpc>
              <a:spcBef>
                <a:spcPts val="500"/>
              </a:spcBef>
              <a:defRPr/>
            </a:lvl3pPr>
            <a:lvl4pPr>
              <a:lnSpc>
                <a:spcPct val="105000"/>
              </a:lnSpc>
              <a:spcBef>
                <a:spcPts val="500"/>
              </a:spcBef>
              <a:defRPr/>
            </a:lvl4pPr>
            <a:lvl5pPr>
              <a:lnSpc>
                <a:spcPct val="105000"/>
              </a:lnSpc>
              <a:spcBef>
                <a:spcPts val="50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56400" y="269507"/>
            <a:ext cx="8402400" cy="904093"/>
          </a:xfrm>
        </p:spPr>
        <p:txBody>
          <a:bodyPr/>
          <a:lstStyle>
            <a:lvl1pPr>
              <a:lnSpc>
                <a:spcPct val="95000"/>
              </a:lnSpc>
              <a:spcBef>
                <a:spcPts val="0"/>
              </a:spcBef>
              <a:defRPr sz="2800" b="1">
                <a:solidFill>
                  <a:schemeClr val="accent1"/>
                </a:solidFill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>
                <a:solidFill>
                  <a:schemeClr val="accent5"/>
                </a:solidFill>
                <a:latin typeface="+mn-lt"/>
              </a:defRPr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4369869" y="1385888"/>
            <a:ext cx="4409006" cy="45148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fld id="{124587D3-F0C2-4C32-8D49-D6DE3ABBA9F4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46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/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Untitled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7"/>
          <a:stretch>
            <a:fillRect/>
          </a:stretch>
        </p:blipFill>
        <p:spPr bwMode="auto">
          <a:xfrm>
            <a:off x="0" y="6053138"/>
            <a:ext cx="91535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6"/>
          <p:cNvSpPr txBox="1">
            <a:spLocks noChangeArrowheads="1"/>
          </p:cNvSpPr>
          <p:nvPr userDrawn="1"/>
        </p:nvSpPr>
        <p:spPr bwMode="auto">
          <a:xfrm>
            <a:off x="6843713" y="6443663"/>
            <a:ext cx="191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800">
                <a:solidFill>
                  <a:srgbClr val="FFFFFF"/>
                </a:solidFill>
              </a:rPr>
              <a:t>Plan International ©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55600" y="6383338"/>
            <a:ext cx="84232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356400" y="269507"/>
            <a:ext cx="8402400" cy="904093"/>
          </a:xfrm>
        </p:spPr>
        <p:txBody>
          <a:bodyPr/>
          <a:lstStyle>
            <a:lvl1pPr>
              <a:lnSpc>
                <a:spcPct val="95000"/>
              </a:lnSpc>
              <a:spcBef>
                <a:spcPts val="0"/>
              </a:spcBef>
              <a:defRPr sz="2800" b="1">
                <a:solidFill>
                  <a:schemeClr val="accent1"/>
                </a:solidFill>
              </a:defRPr>
            </a:lvl1pPr>
            <a:lvl2pPr marL="0" indent="0">
              <a:lnSpc>
                <a:spcPct val="95000"/>
              </a:lnSpc>
              <a:spcBef>
                <a:spcPts val="0"/>
              </a:spcBef>
              <a:buFontTx/>
              <a:buNone/>
              <a:defRPr sz="2800">
                <a:solidFill>
                  <a:schemeClr val="accent5"/>
                </a:solidFill>
                <a:latin typeface="+mn-lt"/>
              </a:defRPr>
            </a:lvl2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/>
            </a:lvl1pPr>
          </a:lstStyle>
          <a:p>
            <a:fld id="{82BF4100-4EEB-4962-9FF3-F82294246610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948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Untitled-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47"/>
          <a:stretch>
            <a:fillRect/>
          </a:stretch>
        </p:blipFill>
        <p:spPr bwMode="auto">
          <a:xfrm>
            <a:off x="0" y="6053138"/>
            <a:ext cx="915352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6"/>
          <p:cNvSpPr txBox="1">
            <a:spLocks noChangeArrowheads="1"/>
          </p:cNvSpPr>
          <p:nvPr userDrawn="1"/>
        </p:nvSpPr>
        <p:spPr bwMode="auto">
          <a:xfrm>
            <a:off x="6843713" y="6443663"/>
            <a:ext cx="1914525" cy="288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GB" sz="800">
                <a:solidFill>
                  <a:srgbClr val="FFFFFF"/>
                </a:solidFill>
              </a:rPr>
              <a:t>Plan International ©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55600" y="6383338"/>
            <a:ext cx="8423275" cy="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19A9A4F-FAF6-490F-9458-1336A198CA9E}" type="slidenum">
              <a:rPr lang="en-GB">
                <a:solidFill>
                  <a:srgbClr val="FFFFFF"/>
                </a:solidFill>
              </a:rPr>
              <a:pPr/>
              <a:t>‹#›</a:t>
            </a:fld>
            <a:endParaRPr lang="en-GB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8985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05525" y="450850"/>
            <a:ext cx="2579688" cy="982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6150543"/>
            <a:ext cx="8445500" cy="555057"/>
          </a:xfrm>
        </p:spPr>
        <p:txBody>
          <a:bodyPr/>
          <a:lstStyle>
            <a:lvl1pPr marL="0" indent="0" algn="l">
              <a:buNone/>
              <a:defRPr sz="24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42900" y="1202400"/>
            <a:ext cx="8445600" cy="47268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spcBef>
                <a:spcPts val="0"/>
              </a:spcBef>
              <a:defRPr sz="10000" b="1" spc="-150">
                <a:solidFill>
                  <a:schemeClr val="accent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xmlns="" val="394424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492652" y="2368285"/>
            <a:ext cx="6512985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lnSpc>
                <a:spcPts val="5800"/>
              </a:lnSpc>
              <a:defRPr sz="4000" b="0" i="0">
                <a:solidFill>
                  <a:srgbClr val="FFFFFF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492653" y="4108970"/>
            <a:ext cx="5946784" cy="106203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ts val="2600"/>
              </a:lnSpc>
              <a:spcBef>
                <a:spcPts val="0"/>
              </a:spcBef>
              <a:buNone/>
              <a:defRPr sz="2400" b="0" i="0">
                <a:solidFill>
                  <a:srgbClr val="EAAA00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1752C10-D4BA-4300-8DD3-2E4802C1FE98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72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Placeholder 1"/>
          <p:cNvSpPr>
            <a:spLocks noGrp="1"/>
          </p:cNvSpPr>
          <p:nvPr>
            <p:ph type="title"/>
          </p:nvPr>
        </p:nvSpPr>
        <p:spPr bwMode="auto">
          <a:xfrm>
            <a:off x="355600" y="317500"/>
            <a:ext cx="8402638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21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5600" y="1374775"/>
            <a:ext cx="8402638" cy="469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2425" y="6443663"/>
            <a:ext cx="630238" cy="2889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9F2105A-3B56-4685-9D0C-01F52B54D46A}" type="slidenum">
              <a:rPr lang="en-GB">
                <a:solidFill>
                  <a:srgbClr val="FFFFFF"/>
                </a:solidFill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GB">
              <a:solidFill>
                <a:srgbClr val="FFFFFF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4291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7" r:id="rId2"/>
    <p:sldLayoutId id="2147483898" r:id="rId3"/>
    <p:sldLayoutId id="2147483899" r:id="rId4"/>
    <p:sldLayoutId id="2147483900" r:id="rId5"/>
    <p:sldLayoutId id="2147483901" r:id="rId6"/>
    <p:sldLayoutId id="2147483902" r:id="rId7"/>
    <p:sldLayoutId id="2147483903" r:id="rId8"/>
    <p:sldLayoutId id="2147483904" r:id="rId9"/>
    <p:sldLayoutId id="2147483905" r:id="rId10"/>
    <p:sldLayoutId id="2147483906" r:id="rId11"/>
    <p:sldLayoutId id="2147483907" r:id="rId12"/>
    <p:sldLayoutId id="2147483908" r:id="rId13"/>
    <p:sldLayoutId id="2147483909" r:id="rId14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800" b="1">
          <a:solidFill>
            <a:schemeClr val="accent1"/>
          </a:solidFill>
          <a:latin typeface="Arial" pitchFamily="34" charset="0"/>
        </a:defRPr>
      </a:lvl9pPr>
    </p:titleStyle>
    <p:bodyStyle>
      <a:lvl1pPr algn="l" rtl="0" fontAlgn="base">
        <a:lnSpc>
          <a:spcPct val="105000"/>
        </a:lnSpc>
        <a:spcBef>
          <a:spcPts val="1000"/>
        </a:spcBef>
        <a:spcAft>
          <a:spcPct val="0"/>
        </a:spcAft>
        <a:defRPr sz="1500" kern="1200">
          <a:solidFill>
            <a:srgbClr val="3B3B37"/>
          </a:solidFill>
          <a:latin typeface="+mn-lt"/>
          <a:ea typeface="+mn-ea"/>
          <a:cs typeface="+mn-cs"/>
        </a:defRPr>
      </a:lvl1pPr>
      <a:lvl2pPr marL="250825" indent="-250825" algn="l" rtl="0" fontAlgn="base">
        <a:lnSpc>
          <a:spcPct val="105000"/>
        </a:lnSpc>
        <a:spcBef>
          <a:spcPts val="500"/>
        </a:spcBef>
        <a:spcAft>
          <a:spcPct val="0"/>
        </a:spcAft>
        <a:buClr>
          <a:schemeClr val="tx1"/>
        </a:buClr>
        <a:buFont typeface="Arial" pitchFamily="34" charset="0"/>
        <a:buChar char="―"/>
        <a:defRPr sz="1500" kern="1200">
          <a:solidFill>
            <a:srgbClr val="3B3B37"/>
          </a:solidFill>
          <a:latin typeface="+mn-lt"/>
          <a:ea typeface="+mn-ea"/>
          <a:cs typeface="+mn-cs"/>
        </a:defRPr>
      </a:lvl2pPr>
      <a:lvl3pPr marL="423863" indent="-163513" algn="l" rtl="0" fontAlgn="base">
        <a:lnSpc>
          <a:spcPct val="105000"/>
        </a:lnSpc>
        <a:spcBef>
          <a:spcPts val="5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1500" kern="1200">
          <a:solidFill>
            <a:srgbClr val="3B3B37"/>
          </a:solidFill>
          <a:latin typeface="+mn-lt"/>
          <a:ea typeface="+mn-ea"/>
          <a:cs typeface="+mn-cs"/>
        </a:defRPr>
      </a:lvl3pPr>
      <a:lvl4pPr marL="568325" indent="-153988" algn="l" rtl="0" fontAlgn="base">
        <a:lnSpc>
          <a:spcPct val="105000"/>
        </a:lnSpc>
        <a:spcBef>
          <a:spcPts val="5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1400" kern="1200">
          <a:solidFill>
            <a:srgbClr val="3B3B37"/>
          </a:solidFill>
          <a:latin typeface="+mn-lt"/>
          <a:ea typeface="+mn-ea"/>
          <a:cs typeface="+mn-cs"/>
        </a:defRPr>
      </a:lvl4pPr>
      <a:lvl5pPr marL="722313" indent="-153988" algn="l" rtl="0" fontAlgn="base">
        <a:lnSpc>
          <a:spcPct val="105000"/>
        </a:lnSpc>
        <a:spcBef>
          <a:spcPts val="500"/>
        </a:spcBef>
        <a:spcAft>
          <a:spcPct val="0"/>
        </a:spcAft>
        <a:buClr>
          <a:schemeClr val="tx1"/>
        </a:buClr>
        <a:buFont typeface="Arial" pitchFamily="34" charset="0"/>
        <a:buChar char="–"/>
        <a:defRPr sz="1400" kern="1200">
          <a:solidFill>
            <a:srgbClr val="3B3B3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5FA2A8E-E106-4BE1-AEDF-68A1D38FE3F6}" type="slidenum">
              <a:rPr lang="en-GB">
                <a:solidFill>
                  <a:srgbClr val="FFFFFF"/>
                </a:solidFill>
              </a:rPr>
              <a:pPr/>
              <a:t>1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="" xmlns:a16="http://schemas.microsoft.com/office/drawing/2014/main" id="{BDCFDE63-77CA-4E0F-9CDD-E01C11B554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0"/>
            <a:ext cx="8401050" cy="1142999"/>
          </a:xfrm>
        </p:spPr>
        <p:txBody>
          <a:bodyPr rtlCol="0">
            <a:normAutofit/>
          </a:bodyPr>
          <a:lstStyle/>
          <a:p>
            <a:pPr algn="ctr"/>
            <a:endParaRPr lang="en-US" sz="2000" dirty="0" smtClean="0">
              <a:solidFill>
                <a:srgbClr val="2403ED"/>
              </a:solidFill>
            </a:endParaRPr>
          </a:p>
          <a:p>
            <a:pPr algn="ctr"/>
            <a:endParaRPr lang="en-US" sz="1050" dirty="0" smtClean="0">
              <a:solidFill>
                <a:srgbClr val="FFFF00"/>
              </a:solidFill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CHI BỘ MN VÀNG ANH LÀM LỄ CHÀO CỜ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1026" name="Picture 2" descr="C:\Users\USER\Desktop\HINH DAI HOI DANG 20-22\80109077_1443582129130028_2365017329156227072_n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1672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5FA2A8E-E106-4BE1-AEDF-68A1D38FE3F6}" type="slidenum">
              <a:rPr lang="en-GB">
                <a:solidFill>
                  <a:srgbClr val="FFFFFF"/>
                </a:solidFill>
              </a:rPr>
              <a:pPr/>
              <a:t>2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="" xmlns:a16="http://schemas.microsoft.com/office/drawing/2014/main" id="{BDCFDE63-77CA-4E0F-9CDD-E01C11B554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0"/>
            <a:ext cx="8401050" cy="1219200"/>
          </a:xfrm>
        </p:spPr>
        <p:txBody>
          <a:bodyPr rtlCol="0">
            <a:normAutofit/>
          </a:bodyPr>
          <a:lstStyle/>
          <a:p>
            <a:pPr algn="ctr"/>
            <a:endParaRPr lang="en-US" sz="1050" dirty="0" smtClean="0">
              <a:solidFill>
                <a:srgbClr val="FFFF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000" dirty="0" smtClean="0">
                <a:solidFill>
                  <a:srgbClr val="FFFF00"/>
                </a:solidFill>
              </a:rPr>
              <a:t>LÃNH ĐẠO PHƯỜNG TẶNG LẴNG HOA CHÚC MỪNG </a:t>
            </a:r>
          </a:p>
          <a:p>
            <a:pPr algn="ctr">
              <a:lnSpc>
                <a:spcPct val="150000"/>
              </a:lnSpc>
            </a:pPr>
            <a:r>
              <a:rPr lang="en-US" sz="2000" dirty="0" smtClean="0">
                <a:solidFill>
                  <a:srgbClr val="FFFF00"/>
                </a:solidFill>
              </a:rPr>
              <a:t>CHI BỘ MN VÀNG ANH</a:t>
            </a:r>
            <a:endParaRPr lang="en-US" sz="2000" dirty="0">
              <a:solidFill>
                <a:srgbClr val="FFFF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2" descr="C:\Users\USER\Desktop\HINH DAI HOI DANG 20-22\80312635_1443582202463354_6376393913195823104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25811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5FA2A8E-E106-4BE1-AEDF-68A1D38FE3F6}" type="slidenum">
              <a:rPr lang="en-GB">
                <a:solidFill>
                  <a:srgbClr val="FFFFFF"/>
                </a:solidFill>
              </a:rPr>
              <a:pPr/>
              <a:t>3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="" xmlns:a16="http://schemas.microsoft.com/office/drawing/2014/main" id="{BDCFDE63-77CA-4E0F-9CDD-E01C11B554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1"/>
            <a:ext cx="8401050" cy="1066800"/>
          </a:xfrm>
        </p:spPr>
        <p:txBody>
          <a:bodyPr rtlCol="0">
            <a:normAutofit fontScale="92500" lnSpcReduction="20000"/>
          </a:bodyPr>
          <a:lstStyle/>
          <a:p>
            <a:pPr algn="ctr"/>
            <a:endParaRPr lang="en-US" sz="1050" dirty="0" smtClean="0">
              <a:solidFill>
                <a:srgbClr val="FFFF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CHỦ TỌA ĐOÀN </a:t>
            </a:r>
          </a:p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BÁO CÁO KIỂM ĐIỂM CẤP ÚY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2050" name="Picture 2" descr="C:\Users\USER\Desktop\HINH DAI HOI DANG 20-22\79411288_1443582195796688_4085954005325316096_n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09587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7350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5FA2A8E-E106-4BE1-AEDF-68A1D38FE3F6}" type="slidenum">
              <a:rPr lang="en-GB">
                <a:solidFill>
                  <a:srgbClr val="FFFFFF"/>
                </a:solidFill>
              </a:rPr>
              <a:pPr/>
              <a:t>4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="" xmlns:a16="http://schemas.microsoft.com/office/drawing/2014/main" id="{BDCFDE63-77CA-4E0F-9CDD-E01C11B554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1"/>
            <a:ext cx="8401050" cy="1066800"/>
          </a:xfrm>
        </p:spPr>
        <p:txBody>
          <a:bodyPr rtlCol="0">
            <a:normAutofit/>
          </a:bodyPr>
          <a:lstStyle/>
          <a:p>
            <a:pPr algn="ctr"/>
            <a:endParaRPr lang="en-US" sz="2000" dirty="0" smtClean="0">
              <a:solidFill>
                <a:srgbClr val="2403ED"/>
              </a:solidFill>
            </a:endParaRPr>
          </a:p>
          <a:p>
            <a:pPr algn="ctr"/>
            <a:endParaRPr lang="en-US" sz="1050" dirty="0" smtClean="0">
              <a:solidFill>
                <a:srgbClr val="FFFF00"/>
              </a:solidFill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PHÁT BIỂU CHỈ ĐẠO CỦA CẤP TRÊN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2" descr="C:\Users\USER\Desktop\HINH DAI HOI DANG 20-22\79809130_1443582169130024_8032049242539294720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03403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5FA2A8E-E106-4BE1-AEDF-68A1D38FE3F6}" type="slidenum">
              <a:rPr lang="en-GB">
                <a:solidFill>
                  <a:srgbClr val="FFFFFF"/>
                </a:solidFill>
              </a:rPr>
              <a:pPr/>
              <a:t>5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="" xmlns:a16="http://schemas.microsoft.com/office/drawing/2014/main" id="{BDCFDE63-77CA-4E0F-9CDD-E01C11B554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1"/>
            <a:ext cx="8401050" cy="1066800"/>
          </a:xfrm>
        </p:spPr>
        <p:txBody>
          <a:bodyPr rtlCol="0">
            <a:normAutofit/>
          </a:bodyPr>
          <a:lstStyle/>
          <a:p>
            <a:pPr algn="ctr"/>
            <a:endParaRPr lang="en-US" sz="2000" dirty="0" smtClean="0">
              <a:solidFill>
                <a:srgbClr val="2403ED"/>
              </a:solidFill>
            </a:endParaRPr>
          </a:p>
          <a:p>
            <a:pPr algn="ctr"/>
            <a:endParaRPr lang="en-US" sz="1050" dirty="0" smtClean="0">
              <a:solidFill>
                <a:srgbClr val="FFFF00"/>
              </a:solidFill>
            </a:endParaRPr>
          </a:p>
          <a:p>
            <a:pPr algn="ctr"/>
            <a:r>
              <a:rPr lang="en-US" sz="2400" smtClean="0">
                <a:solidFill>
                  <a:srgbClr val="FFFF00"/>
                </a:solidFill>
              </a:rPr>
              <a:t>ĐẢNG VIÊN ĐỌC BÁO CÁO THAM LUẬN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43" name="Picture 3" descr="C:\Users\USER\Desktop\HINH DAI HOI DANG 20-22\79811274_1443598695795038_4864105245027860480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5795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5FA2A8E-E106-4BE1-AEDF-68A1D38FE3F6}" type="slidenum">
              <a:rPr lang="en-GB">
                <a:solidFill>
                  <a:srgbClr val="FFFFFF"/>
                </a:solidFill>
              </a:rPr>
              <a:pPr/>
              <a:t>6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="" xmlns:a16="http://schemas.microsoft.com/office/drawing/2014/main" id="{BDCFDE63-77CA-4E0F-9CDD-E01C11B554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0"/>
            <a:ext cx="8401050" cy="1219199"/>
          </a:xfrm>
        </p:spPr>
        <p:txBody>
          <a:bodyPr rtlCol="0">
            <a:normAutofit/>
          </a:bodyPr>
          <a:lstStyle/>
          <a:p>
            <a:pPr algn="ctr"/>
            <a:endParaRPr lang="en-US" sz="2000" dirty="0" smtClean="0">
              <a:solidFill>
                <a:srgbClr val="2403ED"/>
              </a:solidFill>
            </a:endParaRP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ĐẢNG VIÊN BỎ PHIẾU BẦU CẤP ỦY </a:t>
            </a:r>
          </a:p>
          <a:p>
            <a:pPr algn="ctr"/>
            <a:r>
              <a:rPr lang="en-US" sz="2400" dirty="0" smtClean="0">
                <a:solidFill>
                  <a:srgbClr val="FFFF00"/>
                </a:solidFill>
              </a:rPr>
              <a:t>NHIỆM KỲ 2020 - 2022</a:t>
            </a:r>
            <a:endParaRPr lang="en-US" sz="2400" dirty="0">
              <a:solidFill>
                <a:srgbClr val="FFFF00"/>
              </a:solidFill>
            </a:endParaRPr>
          </a:p>
        </p:txBody>
      </p:sp>
      <p:pic>
        <p:nvPicPr>
          <p:cNvPr id="3074" name="Picture 2" descr="C:\Users\USER\Desktop\HINH DAI HOI DANG 20-22\79148596_1443582205796687_5279806428003958784_n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5299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5FA2A8E-E106-4BE1-AEDF-68A1D38FE3F6}" type="slidenum">
              <a:rPr lang="en-GB">
                <a:solidFill>
                  <a:srgbClr val="FFFFFF"/>
                </a:solidFill>
              </a:rPr>
              <a:pPr/>
              <a:t>7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="" xmlns:a16="http://schemas.microsoft.com/office/drawing/2014/main" id="{BDCFDE63-77CA-4E0F-9CDD-E01C11B554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1"/>
            <a:ext cx="8401050" cy="1066800"/>
          </a:xfrm>
        </p:spPr>
        <p:txBody>
          <a:bodyPr rtlCol="0">
            <a:normAutofit/>
          </a:bodyPr>
          <a:lstStyle/>
          <a:p>
            <a:pPr algn="ctr"/>
            <a:endParaRPr lang="en-US" sz="2000" dirty="0" smtClean="0">
              <a:solidFill>
                <a:srgbClr val="2403ED"/>
              </a:solidFill>
            </a:endParaRPr>
          </a:p>
          <a:p>
            <a:pPr algn="ctr"/>
            <a:endParaRPr lang="en-US" sz="1050" dirty="0" smtClean="0">
              <a:solidFill>
                <a:srgbClr val="FFFF00"/>
              </a:solidFill>
            </a:endParaRPr>
          </a:p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CẤP ỦY MỚI RA MẮT ĐẠI HỘI</a:t>
            </a:r>
            <a:endParaRPr lang="en-US" sz="3200" dirty="0">
              <a:solidFill>
                <a:srgbClr val="FFFF00"/>
              </a:solidFill>
            </a:endParaRPr>
          </a:p>
        </p:txBody>
      </p:sp>
      <p:pic>
        <p:nvPicPr>
          <p:cNvPr id="4098" name="Picture 2" descr="C:\Users\USER\Desktop\HINH DAI HOI DANG 20-22\79509704_1443582305796677_677351685865078784_n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19201"/>
            <a:ext cx="9144000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4453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5FA2A8E-E106-4BE1-AEDF-68A1D38FE3F6}" type="slidenum">
              <a:rPr lang="en-GB">
                <a:solidFill>
                  <a:srgbClr val="FFFFFF"/>
                </a:solidFill>
              </a:rPr>
              <a:pPr/>
              <a:t>8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="" xmlns:a16="http://schemas.microsoft.com/office/drawing/2014/main" id="{BDCFDE63-77CA-4E0F-9CDD-E01C11B554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1"/>
            <a:ext cx="8401050" cy="1066800"/>
          </a:xfrm>
        </p:spPr>
        <p:txBody>
          <a:bodyPr rtlCol="0">
            <a:normAutofit fontScale="92500" lnSpcReduction="20000"/>
          </a:bodyPr>
          <a:lstStyle/>
          <a:p>
            <a:pPr algn="ctr"/>
            <a:endParaRPr lang="en-US" sz="1050" dirty="0" smtClean="0">
              <a:solidFill>
                <a:srgbClr val="FFFF00"/>
              </a:solidFill>
            </a:endParaRPr>
          </a:p>
          <a:p>
            <a:pPr algn="ctr">
              <a:lnSpc>
                <a:spcPct val="16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ĐOÀN ĐẠI BIỂU DỰ ĐẠI HỘI CẤP TRÊN </a:t>
            </a:r>
          </a:p>
          <a:p>
            <a:pPr algn="ctr">
              <a:lnSpc>
                <a:spcPct val="16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RA MẮT ĐẠI HỘI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Picture 2" descr="C:\Users\USER\Desktop\HINH DAI HOI DANG 20-22\80625479_1443582702463304_6936709406692212736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19200"/>
            <a:ext cx="9144000" cy="5333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6565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Slide Number Placeholder 3"/>
          <p:cNvSpPr>
            <a:spLocks noGrp="1"/>
          </p:cNvSpPr>
          <p:nvPr>
            <p:ph type="sldNum" sz="quarter" idx="14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fld id="{25FA2A8E-E106-4BE1-AEDF-68A1D38FE3F6}" type="slidenum">
              <a:rPr lang="en-GB">
                <a:solidFill>
                  <a:srgbClr val="FFFFFF"/>
                </a:solidFill>
              </a:rPr>
              <a:pPr/>
              <a:t>9</a:t>
            </a:fld>
            <a:endParaRPr lang="en-GB">
              <a:solidFill>
                <a:srgbClr val="FFFFFF"/>
              </a:solidFill>
            </a:endParaRPr>
          </a:p>
        </p:txBody>
      </p:sp>
      <p:sp>
        <p:nvSpPr>
          <p:cNvPr id="5" name="Text Placeholder 1">
            <a:extLst>
              <a:ext uri="{FF2B5EF4-FFF2-40B4-BE49-F238E27FC236}">
                <a16:creationId xmlns="" xmlns:a16="http://schemas.microsoft.com/office/drawing/2014/main" id="{BDCFDE63-77CA-4E0F-9CDD-E01C11B554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71475" y="0"/>
            <a:ext cx="8401050" cy="1219199"/>
          </a:xfrm>
        </p:spPr>
        <p:txBody>
          <a:bodyPr rtlCol="0">
            <a:normAutofit lnSpcReduction="10000"/>
          </a:bodyPr>
          <a:lstStyle/>
          <a:p>
            <a:pPr algn="ctr"/>
            <a:endParaRPr lang="en-US" sz="1050" dirty="0" smtClean="0">
              <a:solidFill>
                <a:srgbClr val="FFFF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ĐẢNG VIÊN CHI BỘ MN VÀNG ANH </a:t>
            </a:r>
          </a:p>
          <a:p>
            <a:pPr algn="ctr">
              <a:lnSpc>
                <a:spcPct val="150000"/>
              </a:lnSpc>
            </a:pPr>
            <a:r>
              <a:rPr lang="en-US" sz="2400" dirty="0" smtClean="0">
                <a:solidFill>
                  <a:srgbClr val="FFFF00"/>
                </a:solidFill>
              </a:rPr>
              <a:t>CHỤP ẢNH KỶ NIỆM CÙNG LÃNH ĐẠO</a:t>
            </a:r>
            <a:endParaRPr lang="en-US" sz="2400" dirty="0">
              <a:solidFill>
                <a:srgbClr val="FFFF00"/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9218" name="Picture 2" descr="C:\Users\USER\Desktop\HINH DAI HOI DANG 20-22\79389248_1443598759128365_2311926864748216320_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144000" cy="541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5992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resentation1">
  <a:themeElements>
    <a:clrScheme name="Plan International">
      <a:dk1>
        <a:srgbClr val="878787"/>
      </a:dk1>
      <a:lt1>
        <a:srgbClr val="FFFFFF"/>
      </a:lt1>
      <a:dk2>
        <a:srgbClr val="000000"/>
      </a:dk2>
      <a:lt2>
        <a:srgbClr val="E6E6E4"/>
      </a:lt2>
      <a:accent1>
        <a:srgbClr val="004EB6"/>
      </a:accent1>
      <a:accent2>
        <a:srgbClr val="E1DE0A"/>
      </a:accent2>
      <a:accent3>
        <a:srgbClr val="00824B"/>
      </a:accent3>
      <a:accent4>
        <a:srgbClr val="F0C300"/>
      </a:accent4>
      <a:accent5>
        <a:srgbClr val="98D7F0"/>
      </a:accent5>
      <a:accent6>
        <a:srgbClr val="8C84B9"/>
      </a:accent6>
      <a:hlink>
        <a:srgbClr val="004EB6"/>
      </a:hlink>
      <a:folHlink>
        <a:srgbClr val="CD007D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sz="1200"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I_Presentation_29_5.potx [Read-Only]" id="{50A88CA2-B43D-4ECA-B1F3-E13C6B82011B}" vid="{C860D931-A397-4796-AC5C-482340C81A3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1579</TotalTime>
  <Words>99</Words>
  <Application>Microsoft Office PowerPoint</Application>
  <PresentationFormat>On-screen Show (4:3)</PresentationFormat>
  <Paragraphs>36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1_Presentation1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THAO</cp:lastModifiedBy>
  <cp:revision>267</cp:revision>
  <dcterms:created xsi:type="dcterms:W3CDTF">2019-09-22T09:28:46Z</dcterms:created>
  <dcterms:modified xsi:type="dcterms:W3CDTF">2019-12-17T09:44:11Z</dcterms:modified>
</cp:coreProperties>
</file>